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57" r:id="rId14"/>
    <p:sldId id="258" r:id="rId15"/>
    <p:sldId id="273" r:id="rId16"/>
    <p:sldId id="260" r:id="rId17"/>
    <p:sldId id="274" r:id="rId18"/>
    <p:sldId id="262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7AE8ED-E031-4878-8EDA-3B7B67E8A7E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BE6CF6D-BA65-4E08-AB78-A775CEA081B2}">
      <dgm:prSet/>
      <dgm:spPr/>
      <dgm:t>
        <a:bodyPr/>
        <a:lstStyle/>
        <a:p>
          <a:r>
            <a:rPr lang="en-US"/>
            <a:t>Memory locations are locations of external main memory (RAM). While, register are the fastest location inside the microprocessor (ax, bx, cx, dx, ss, cs, si, and di etc) </a:t>
          </a:r>
        </a:p>
      </dgm:t>
    </dgm:pt>
    <dgm:pt modelId="{AAC889A2-4C32-4EE0-BA9C-78248FB757CA}" type="parTrans" cxnId="{38956C57-1E84-4908-8DAF-ED151BF08F41}">
      <dgm:prSet/>
      <dgm:spPr/>
      <dgm:t>
        <a:bodyPr/>
        <a:lstStyle/>
        <a:p>
          <a:endParaRPr lang="en-US"/>
        </a:p>
      </dgm:t>
    </dgm:pt>
    <dgm:pt modelId="{A0438293-002E-4CDF-AD5E-2E01043EE916}" type="sibTrans" cxnId="{38956C57-1E84-4908-8DAF-ED151BF08F41}">
      <dgm:prSet/>
      <dgm:spPr/>
      <dgm:t>
        <a:bodyPr/>
        <a:lstStyle/>
        <a:p>
          <a:endParaRPr lang="en-US"/>
        </a:p>
      </dgm:t>
    </dgm:pt>
    <dgm:pt modelId="{285C3A2A-5ADD-43DB-AB56-28E981EA1F0C}">
      <dgm:prSet/>
      <dgm:spPr/>
      <dgm:t>
        <a:bodyPr/>
        <a:lstStyle/>
        <a:p>
          <a:r>
            <a:rPr lang="en-US"/>
            <a:t>Mnemonic is a symbolic representation e.g. AX, BX, ADD, MOV, DB and DW etc. While, opcode is a mnemonic that performs the operation e.g. MOV, ADD, SUB, PUSH etc </a:t>
          </a:r>
        </a:p>
      </dgm:t>
    </dgm:pt>
    <dgm:pt modelId="{A6F52B4F-DAF2-4764-8E30-F3D6E50F0A11}" type="parTrans" cxnId="{3485FF53-665B-4843-BA1C-3C0C4EF1E247}">
      <dgm:prSet/>
      <dgm:spPr/>
      <dgm:t>
        <a:bodyPr/>
        <a:lstStyle/>
        <a:p>
          <a:endParaRPr lang="en-US"/>
        </a:p>
      </dgm:t>
    </dgm:pt>
    <dgm:pt modelId="{890FA515-D501-4E44-A1AD-D961A87A6049}" type="sibTrans" cxnId="{3485FF53-665B-4843-BA1C-3C0C4EF1E247}">
      <dgm:prSet/>
      <dgm:spPr/>
      <dgm:t>
        <a:bodyPr/>
        <a:lstStyle/>
        <a:p>
          <a:endParaRPr lang="en-US"/>
        </a:p>
      </dgm:t>
    </dgm:pt>
    <dgm:pt modelId="{6F735B0F-742D-4200-8137-40F31A123E32}" type="pres">
      <dgm:prSet presAssocID="{3D7AE8ED-E031-4878-8EDA-3B7B67E8A7E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0142A7-4FA5-461E-B505-031623BFECE0}" type="pres">
      <dgm:prSet presAssocID="{5BE6CF6D-BA65-4E08-AB78-A775CEA081B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41F586-F8A1-4070-A23A-37E2B9A04508}" type="pres">
      <dgm:prSet presAssocID="{A0438293-002E-4CDF-AD5E-2E01043EE916}" presName="spacer" presStyleCnt="0"/>
      <dgm:spPr/>
    </dgm:pt>
    <dgm:pt modelId="{D4A46058-85FA-4BAA-A5D7-16437BA26F6A}" type="pres">
      <dgm:prSet presAssocID="{285C3A2A-5ADD-43DB-AB56-28E981EA1F0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85FF53-665B-4843-BA1C-3C0C4EF1E247}" srcId="{3D7AE8ED-E031-4878-8EDA-3B7B67E8A7E4}" destId="{285C3A2A-5ADD-43DB-AB56-28E981EA1F0C}" srcOrd="1" destOrd="0" parTransId="{A6F52B4F-DAF2-4764-8E30-F3D6E50F0A11}" sibTransId="{890FA515-D501-4E44-A1AD-D961A87A6049}"/>
    <dgm:cxn modelId="{989AAACC-A338-499F-9DF9-6F1E798FF831}" type="presOf" srcId="{3D7AE8ED-E031-4878-8EDA-3B7B67E8A7E4}" destId="{6F735B0F-742D-4200-8137-40F31A123E32}" srcOrd="0" destOrd="0" presId="urn:microsoft.com/office/officeart/2005/8/layout/vList2"/>
    <dgm:cxn modelId="{2CFC50FD-496E-40C0-8FE9-1AF65F720541}" type="presOf" srcId="{5BE6CF6D-BA65-4E08-AB78-A775CEA081B2}" destId="{2E0142A7-4FA5-461E-B505-031623BFECE0}" srcOrd="0" destOrd="0" presId="urn:microsoft.com/office/officeart/2005/8/layout/vList2"/>
    <dgm:cxn modelId="{2F3CFEBA-4C2A-45AD-A731-34CACE495662}" type="presOf" srcId="{285C3A2A-5ADD-43DB-AB56-28E981EA1F0C}" destId="{D4A46058-85FA-4BAA-A5D7-16437BA26F6A}" srcOrd="0" destOrd="0" presId="urn:microsoft.com/office/officeart/2005/8/layout/vList2"/>
    <dgm:cxn modelId="{38956C57-1E84-4908-8DAF-ED151BF08F41}" srcId="{3D7AE8ED-E031-4878-8EDA-3B7B67E8A7E4}" destId="{5BE6CF6D-BA65-4E08-AB78-A775CEA081B2}" srcOrd="0" destOrd="0" parTransId="{AAC889A2-4C32-4EE0-BA9C-78248FB757CA}" sibTransId="{A0438293-002E-4CDF-AD5E-2E01043EE916}"/>
    <dgm:cxn modelId="{D6089C68-9EFF-474A-9068-0EB3F50B7766}" type="presParOf" srcId="{6F735B0F-742D-4200-8137-40F31A123E32}" destId="{2E0142A7-4FA5-461E-B505-031623BFECE0}" srcOrd="0" destOrd="0" presId="urn:microsoft.com/office/officeart/2005/8/layout/vList2"/>
    <dgm:cxn modelId="{5466684D-6F90-470B-A58D-C3B536629012}" type="presParOf" srcId="{6F735B0F-742D-4200-8137-40F31A123E32}" destId="{2741F586-F8A1-4070-A23A-37E2B9A04508}" srcOrd="1" destOrd="0" presId="urn:microsoft.com/office/officeart/2005/8/layout/vList2"/>
    <dgm:cxn modelId="{0E12E350-7230-4318-86B7-4FAF5A907C90}" type="presParOf" srcId="{6F735B0F-742D-4200-8137-40F31A123E32}" destId="{D4A46058-85FA-4BAA-A5D7-16437BA26F6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142A7-4FA5-461E-B505-031623BFECE0}">
      <dsp:nvSpPr>
        <dsp:cNvPr id="0" name=""/>
        <dsp:cNvSpPr/>
      </dsp:nvSpPr>
      <dsp:spPr>
        <a:xfrm>
          <a:off x="0" y="273624"/>
          <a:ext cx="5641974" cy="2148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Memory locations are locations of external main memory (RAM). While, register are the fastest location inside the microprocessor (ax, bx, cx, dx, ss, cs, si, and di etc) </a:t>
          </a:r>
        </a:p>
      </dsp:txBody>
      <dsp:txXfrm>
        <a:off x="104863" y="378487"/>
        <a:ext cx="5432248" cy="1938394"/>
      </dsp:txXfrm>
    </dsp:sp>
    <dsp:sp modelId="{D4A46058-85FA-4BAA-A5D7-16437BA26F6A}">
      <dsp:nvSpPr>
        <dsp:cNvPr id="0" name=""/>
        <dsp:cNvSpPr/>
      </dsp:nvSpPr>
      <dsp:spPr>
        <a:xfrm>
          <a:off x="0" y="2499505"/>
          <a:ext cx="5641974" cy="2148120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Mnemonic is a symbolic representation e.g. AX, BX, ADD, MOV, DB and DW etc. While, opcode is a mnemonic that performs the operation e.g. MOV, ADD, SUB, PUSH etc </a:t>
          </a:r>
        </a:p>
      </dsp:txBody>
      <dsp:txXfrm>
        <a:off x="104863" y="2604368"/>
        <a:ext cx="5432248" cy="1938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5E1C1-266F-4CCD-AAB7-CA4E56BE96D2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FFD51-18FC-4E15-8506-4A9577469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5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FFD51-18FC-4E15-8506-4A95774695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2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FFD51-18FC-4E15-8506-4A95774695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7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D4805-3D2B-485E-8443-332F511075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3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07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9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6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7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68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2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5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9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703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8B77885-A270-4299-92CE-321714D66DF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21ACB87-CB29-4725-8410-3733971901D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70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2AE8E50-35D4-4D5A-A4BB-168CBB027D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xmlns="" id="{C37D1D6D-17D8-4296-B000-665D1892D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B26E892-1320-40AA-9CA1-246721C187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2FF964-EDEE-409C-A5E2-58B2874C0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224" y="1105351"/>
            <a:ext cx="6353967" cy="3023981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Types of Registers</a:t>
            </a:r>
            <a:br>
              <a:rPr lang="en-US" sz="4800">
                <a:solidFill>
                  <a:srgbClr val="FFFFFF"/>
                </a:solidFill>
              </a:rPr>
            </a:b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E0F646C-6EB2-4A3B-989A-CEC542EC4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24" y="4297556"/>
            <a:ext cx="6353968" cy="1433391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smtClean="0">
                <a:solidFill>
                  <a:srgbClr val="FFFFFF"/>
                </a:solidFill>
              </a:rPr>
              <a:t>BSCS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9A1F79C-E4D1-4AAE-BA11-3A0900525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C170DF7D-4686-4BD5-A9CD-C89649284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6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64F6C1C-8C28-4843-B824-7E51728FC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11983" r="7760"/>
          <a:stretch/>
        </p:blipFill>
        <p:spPr>
          <a:xfrm>
            <a:off x="942535" y="633046"/>
            <a:ext cx="10663311" cy="59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3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A3094C2-FD04-4E6A-9ACB-9755F8373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l="7851" t="2273" r="12088"/>
          <a:stretch/>
        </p:blipFill>
        <p:spPr>
          <a:xfrm>
            <a:off x="801858" y="548640"/>
            <a:ext cx="10677379" cy="57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4BEB63A-6378-4CAF-BC15-7A18F90C7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8317" r="7172"/>
          <a:stretch/>
        </p:blipFill>
        <p:spPr>
          <a:xfrm>
            <a:off x="648929" y="590843"/>
            <a:ext cx="10844376" cy="60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5F06DD0C-8362-4ED5-B377-EE6DDD30A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t="7034" b="1867"/>
          <a:stretch/>
        </p:blipFill>
        <p:spPr>
          <a:xfrm rot="16200000">
            <a:off x="3038623" y="-1969478"/>
            <a:ext cx="6330460" cy="109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4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16B7E6BF-E3B8-4D11-B949-E3FD3F41C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l="7070" t="12752" b="1929"/>
          <a:stretch/>
        </p:blipFill>
        <p:spPr>
          <a:xfrm rot="16200000">
            <a:off x="2781891" y="-1684608"/>
            <a:ext cx="6646985" cy="104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5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526C7E8B-C74B-4C59-8FD0-F30D14D98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t="11195" b="3861"/>
          <a:stretch/>
        </p:blipFill>
        <p:spPr>
          <a:xfrm rot="16200000">
            <a:off x="3136868" y="-1572634"/>
            <a:ext cx="5908431" cy="102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2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FC60A954-3703-4146-85B7-FF3D8C352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l="15569" t="4276" r="2671"/>
          <a:stretch/>
        </p:blipFill>
        <p:spPr>
          <a:xfrm>
            <a:off x="773724" y="337625"/>
            <a:ext cx="10584839" cy="62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2DE1A4E-3A2B-45A8-BF2F-F7D91E28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 t="8521" b="12568"/>
          <a:stretch/>
        </p:blipFill>
        <p:spPr>
          <a:xfrm rot="16200000">
            <a:off x="3078736" y="-1967389"/>
            <a:ext cx="6461248" cy="108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92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3D6AB81-44D6-4945-B547-CEA60CADF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t="9681" b="8242"/>
          <a:stretch/>
        </p:blipFill>
        <p:spPr>
          <a:xfrm rot="16200000">
            <a:off x="3017524" y="-1892108"/>
            <a:ext cx="6386728" cy="104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49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E2EAE67-4948-4212-B903-36A768757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l="11932" t="2013" r="9325"/>
          <a:stretch/>
        </p:blipFill>
        <p:spPr>
          <a:xfrm>
            <a:off x="1153551" y="442913"/>
            <a:ext cx="10578904" cy="61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7422F06-6017-4361-8872-E0E2CEB20B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5C72380A-8265-41E3-A607-4A90E9D780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658841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0625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F4E8C10-1E3F-4DA0-95F6-38CB3807E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 l="12296" t="2013" r="10051" b="4878"/>
          <a:stretch/>
        </p:blipFill>
        <p:spPr>
          <a:xfrm>
            <a:off x="759655" y="365760"/>
            <a:ext cx="10480431" cy="6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9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8B9573D-BAAB-42D4-84D3-7C5118185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4474" t="4112" r="9267" b="5815"/>
          <a:stretch/>
        </p:blipFill>
        <p:spPr>
          <a:xfrm>
            <a:off x="1578077" y="398206"/>
            <a:ext cx="9468465" cy="62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D6E5CAE-CD0F-467C-A36A-375A882A7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9444" t="8139" r="12867" b="14429"/>
          <a:stretch/>
        </p:blipFill>
        <p:spPr>
          <a:xfrm>
            <a:off x="693175" y="634181"/>
            <a:ext cx="11046542" cy="60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823F9CC-ADDA-4CD5-ADDE-C400C24E8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l="6492" r="4022"/>
          <a:stretch/>
        </p:blipFill>
        <p:spPr>
          <a:xfrm>
            <a:off x="858129" y="253218"/>
            <a:ext cx="10621108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6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283EE83-E5DF-4EE8-990C-16C01F6DA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t="10311" b="7362"/>
          <a:stretch/>
        </p:blipFill>
        <p:spPr>
          <a:xfrm rot="16200000">
            <a:off x="3530770" y="-1786385"/>
            <a:ext cx="5978769" cy="106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3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DC516AC-D0F3-4225-B8D9-53A23180A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t="12577" b="7326"/>
          <a:stretch/>
        </p:blipFill>
        <p:spPr>
          <a:xfrm rot="16200000">
            <a:off x="3298214" y="-1775607"/>
            <a:ext cx="6306943" cy="106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2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87B097A-5110-44E8-8F52-43112D8C4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t="10293" b="10420"/>
          <a:stretch/>
        </p:blipFill>
        <p:spPr>
          <a:xfrm rot="16200000">
            <a:off x="3284808" y="-2060918"/>
            <a:ext cx="5866228" cy="112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4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89D0AA7-067E-4333-9408-624982558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rcRect l="9426" r="2842"/>
          <a:stretch/>
        </p:blipFill>
        <p:spPr>
          <a:xfrm>
            <a:off x="886265" y="590843"/>
            <a:ext cx="10705513" cy="59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8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323BE3A-C325-4DDA-BDD7-4D7D72A5F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 l="11392" r="9728"/>
          <a:stretch/>
        </p:blipFill>
        <p:spPr>
          <a:xfrm>
            <a:off x="858129" y="703385"/>
            <a:ext cx="10663311" cy="57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9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896E1AF-70F7-45F4-8D66-B6AE51A08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 t="6005" b="10621"/>
          <a:stretch/>
        </p:blipFill>
        <p:spPr>
          <a:xfrm rot="16200000">
            <a:off x="3320414" y="-1729890"/>
            <a:ext cx="5936569" cy="106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79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49</TotalTime>
  <Words>87</Words>
  <Application>Microsoft Office PowerPoint</Application>
  <PresentationFormat>Widescreen</PresentationFormat>
  <Paragraphs>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Tw Cen MT</vt:lpstr>
      <vt:lpstr>Tw Cen MT Condensed</vt:lpstr>
      <vt:lpstr>Wingdings 3</vt:lpstr>
      <vt:lpstr>Integral</vt:lpstr>
      <vt:lpstr>Types of Registers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Registers </dc:title>
  <dc:creator>farheen</dc:creator>
  <cp:lastModifiedBy>BUKC</cp:lastModifiedBy>
  <cp:revision>14</cp:revision>
  <dcterms:created xsi:type="dcterms:W3CDTF">2020-10-13T08:20:12Z</dcterms:created>
  <dcterms:modified xsi:type="dcterms:W3CDTF">2022-01-27T07:25:06Z</dcterms:modified>
</cp:coreProperties>
</file>